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3" r:id="rId4"/>
    <p:sldId id="260" r:id="rId5"/>
    <p:sldId id="261" r:id="rId6"/>
    <p:sldId id="257" r:id="rId7"/>
    <p:sldId id="258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CAB6E7-563B-4C0A-B84B-124C9BC1EB57}" type="datetimeFigureOut">
              <a:rPr lang="en-AU" smtClean="0"/>
              <a:t>28/10/2014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4DCBBE-F82A-4347-B0E7-EED943F3B241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cdonnell\AppData\Local\Microsoft\Windows\Temporary Internet Files\Content.IE5\CZCUKT0S\MP900449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01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306896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hiller" panose="04020404031007020602" pitchFamily="82" charset="0"/>
              </a:rPr>
              <a:t>WHY DO WE READ HORROR STORIES?</a:t>
            </a:r>
            <a:endParaRPr lang="en-AU" sz="6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768078"/>
            <a:ext cx="5905500" cy="3321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020" y="5445224"/>
            <a:ext cx="633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Childhood is scary </a:t>
            </a:r>
            <a:r>
              <a:rPr lang="en-AU" dirty="0" smtClean="0"/>
              <a:t>!!!!!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528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2176272"/>
            <a:ext cx="2505456" cy="2505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86916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err="1" smtClean="0"/>
              <a:t>Reding</a:t>
            </a:r>
            <a:r>
              <a:rPr lang="en-AU" sz="3200" dirty="0" smtClean="0"/>
              <a:t> about scary things with an adult can help us to deal with fear.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7206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Sometimes </a:t>
            </a:r>
            <a:r>
              <a:rPr lang="en-AU" dirty="0" smtClean="0"/>
              <a:t>the powerless can become powerful!!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2455604" cy="32400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68" y="2348880"/>
            <a:ext cx="2489460" cy="3096344"/>
          </a:xfrm>
        </p:spPr>
      </p:pic>
    </p:spTree>
    <p:extLst>
      <p:ext uri="{BB962C8B-B14F-4D97-AF65-F5344CB8AC3E}">
        <p14:creationId xmlns:p14="http://schemas.microsoft.com/office/powerpoint/2010/main" val="60445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Sharing stories help </a:t>
            </a:r>
            <a:r>
              <a:rPr lang="en-AU" dirty="0" smtClean="0"/>
              <a:t>us to think about good and bad, right and wrong.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1" y="2132856"/>
            <a:ext cx="40677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1664208"/>
            <a:ext cx="2505456" cy="3529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37321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Getting a fright </a:t>
            </a:r>
            <a:r>
              <a:rPr lang="en-AU" sz="3200" dirty="0" smtClean="0"/>
              <a:t>gives </a:t>
            </a:r>
            <a:r>
              <a:rPr lang="en-AU" sz="3200" dirty="0" smtClean="0"/>
              <a:t>us an adrenaline rush!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76537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36600"/>
            <a:ext cx="8128000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Just like a  roller coaster ride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2567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Scary stories bring people together!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2520280" cy="40913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747702"/>
            <a:ext cx="4572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5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47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PowerPoint Presentation</vt:lpstr>
      <vt:lpstr>PowerPoint Presentation</vt:lpstr>
      <vt:lpstr>PowerPoint Presentation</vt:lpstr>
      <vt:lpstr> Sometimes the powerless can become powerful!!</vt:lpstr>
      <vt:lpstr> Sharing stories help us to think about good and bad, right and wrong.</vt:lpstr>
      <vt:lpstr>PowerPoint Presentation</vt:lpstr>
      <vt:lpstr>PowerPoint Presentation</vt:lpstr>
      <vt:lpstr>Scary stories bring people together!</vt:lpstr>
    </vt:vector>
  </TitlesOfParts>
  <Company>Iona Presentation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2014-10-22T04:36:04Z</dcterms:created>
  <dcterms:modified xsi:type="dcterms:W3CDTF">2014-10-28T05:23:00Z</dcterms:modified>
</cp:coreProperties>
</file>